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F04D-0C26-C347-99CF-758D7A129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D7FCA-A123-3E8D-B91C-517B00861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A64E8-B0B8-7075-6F82-6E5BE492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F3DF-A6AA-FE9F-4B17-18103DFD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648-5A16-24BF-2197-5FB6B4E2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41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266B-ECCB-675C-AB21-1ACECC38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88FD5-50B0-5E74-60E1-076D3D435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74810-F50D-9781-7089-F3414DC7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B1DC0-12A2-C75C-CCC8-18325E3D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6DB4-263E-2310-21D3-42832DDA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AC53D-2037-9E60-AAAF-3E32CA5B1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7794F-8AE3-A12C-4649-EA3BAF6AB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1CF4A-3D1D-9094-5819-9FA280B8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3673A-1AE1-9765-CCB2-71389A16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8E73A-8BE0-FCF9-98D7-BA13C6A3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2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243D-30E8-C712-3EFE-C67C604C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A597-F4D7-699A-356D-5BA91A585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5C99-6EDD-9D9A-6C91-5D291411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6592-E073-CD85-1DBC-3A3E4BF1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7BF33-B7E3-33A1-11AD-9558D5FD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48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6DA8-E490-08AE-2358-82D6F31B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44B7-527F-F173-9B8D-D38E0FAB3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3175-7990-B625-2E66-7063E5CA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193DD-048F-112D-E1C5-7F4BC3A2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33899-C70C-52FC-061A-60414FCB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10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85E0-808F-A8FB-1C34-9D9E0BF8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DD7A-985B-081F-8C9C-D4412561C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27553-6709-CB41-23D2-EEC760D30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3853E-B251-C09C-3793-D803F1A3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D3F2E-9875-BE65-93DA-2D30CDE3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5B38B-9B2A-463E-E494-63765E3D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32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D99F-37B9-6A84-AB3B-91DA2E0E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35F7B-5CBE-162F-F437-C735A3FD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ECBF2-271B-9AA6-AFB1-FA07A5E22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3606D-D653-4F3A-ACF7-F57CE99DE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BB9AE-39A3-AF2C-98C2-42F7B27B5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5FE23-27C2-19F0-BD11-06EF5C33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769EF-D70A-F238-8BC4-309242B9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16607-B255-7A21-C72A-3CEBC6CB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45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5974-DD82-7050-EF43-8B389BB0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F1992-63FA-2612-1D0D-2F09174E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F8C92-282D-DEEA-1C80-E33D3DCC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6578B-0BEC-8524-DBAA-70068C7A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34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A2EBD-4C84-9510-6721-EBA53E03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675D8-8EFA-FDCC-EF75-0971BD09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D744C-9E33-8927-A451-D4346692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99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148-013C-BDA2-9ACB-4505D14D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94AF-C33F-6372-CD86-C0271B5F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76EAD-F773-B254-D3A2-51B208DCA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634EF-E558-49A1-CDD0-1BB3CF03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6118A-A8CA-D4DE-8BE4-626E40E6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26D18-6A94-CE1D-E279-CDF79F9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4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2F52-38F6-7461-21C7-DCE1AB6B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A8876-C0A4-705C-92C6-F3D48FEA7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9AD23-C6C9-543D-03E5-A556ED354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BE95B-7701-A5B4-806D-E0BE1F85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272D1-F065-1964-0C90-9C85E2B9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13F2B-5897-E15C-4FEF-C8A58C40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3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EF3B0-5A65-708F-0DC8-BD5304D7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1582A-E6F4-6352-C737-D4272095B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B628-DC24-AD69-3B89-062129E68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5DBD-FEE0-492D-938F-E0EE1882CEF5}" type="datetimeFigureOut">
              <a:rPr lang="en-IN" smtClean="0"/>
              <a:t>05-Jun-2024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EA5E-892F-B81F-F1CD-A629FBC88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B2EAD-3FC6-43BD-82EE-96748A4C3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B27AF-8EC1-40FE-B6A9-DDF636C19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99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6FF7A-CCA4-C4C7-36B4-DB868F3D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838450"/>
            <a:ext cx="7505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7A9A0-6958-6A14-DF57-48282E6A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1" y="573131"/>
            <a:ext cx="3582815" cy="1337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6EFC7-E137-AA6C-55DB-91BFFFA0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46" y="2209068"/>
            <a:ext cx="2932851" cy="1219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D44BD-4C9E-EE56-6077-27495049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84" y="3591962"/>
            <a:ext cx="2823078" cy="1159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51C70-3B05-4BDF-0E1D-6BDC57E5B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675" y="5392111"/>
            <a:ext cx="3044416" cy="10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8706-08E0-29FF-0C6E-FED5C683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0" y="381202"/>
            <a:ext cx="3706168" cy="101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C56C4-857D-6909-135D-D67070AB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42" y="2084731"/>
            <a:ext cx="6088409" cy="83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F1AA9-3CFC-7552-8BFC-111F94F2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06" y="3344220"/>
            <a:ext cx="4818094" cy="938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21135-BDA4-6FF9-49C5-00FE77A88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77" y="4554850"/>
            <a:ext cx="1328738" cy="78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6F97E-282A-4F3C-3ACF-41B48D164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318" y="5530924"/>
            <a:ext cx="2871363" cy="11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1D95B-CAA0-5CF0-5D37-32F1E7B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35" y="802235"/>
            <a:ext cx="8147930" cy="8819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11268-D19B-199C-A0CD-E37A301A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891514"/>
            <a:ext cx="44005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6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ACE32-B997-9B27-8637-CA8451F3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8" y="358413"/>
            <a:ext cx="4220228" cy="1941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4647F-3CC5-A3F9-88C6-C433E1D6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76" y="2425103"/>
            <a:ext cx="4037210" cy="743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E183E-CDBF-CB7E-BEFF-16FB57CE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32" y="3262550"/>
            <a:ext cx="1798810" cy="280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C04B9-F160-F646-309C-019FC15D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312" y="3617865"/>
            <a:ext cx="4531637" cy="944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48707-1D43-A528-A41D-62E4F0572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312" y="4787782"/>
            <a:ext cx="3674575" cy="446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CE0E7A-781B-C027-DE85-3A00E39F9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189" y="5445455"/>
            <a:ext cx="2438404" cy="290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B4B4-3A9A-5A7B-B4EB-AD1386423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189" y="5946990"/>
            <a:ext cx="1852613" cy="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5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E1393-1148-335D-219B-92B3C228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7" y="265335"/>
            <a:ext cx="5295900" cy="1695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05D07-0611-A0EF-DE56-139E7C21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7" y="2114786"/>
            <a:ext cx="5838825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3A6F2-D8B2-057C-3D79-B8C98F111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09" y="3013201"/>
            <a:ext cx="2017643" cy="236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2D0EF-FEF0-CF14-0E51-B1F6C6EB1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409" y="3320139"/>
            <a:ext cx="3510198" cy="149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585BF-6EC1-DF1D-4E9A-3819E629F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409" y="3620291"/>
            <a:ext cx="3323565" cy="295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4FB781-6DAE-9E7E-C70B-4064B3AA0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495" y="4326468"/>
            <a:ext cx="4647965" cy="12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7F861-CE5C-6614-135F-1FDE86DE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8" y="503402"/>
            <a:ext cx="6044697" cy="1778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D29B6-AB35-A878-2EEC-77B801C2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01" y="2579209"/>
            <a:ext cx="3643219" cy="101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41A7E-6D4E-84D6-0EEC-A5F2A9EF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82" y="4723665"/>
            <a:ext cx="3048802" cy="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0C5-E365-B3C6-8DD7-DC7F3443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83" y="1057149"/>
            <a:ext cx="9299465" cy="107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54898-DA59-49AB-48FC-B2001286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56" y="2849013"/>
            <a:ext cx="4105888" cy="36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4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2FCD7-6047-0D75-3DFA-67CF09FF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1" y="428145"/>
            <a:ext cx="5934924" cy="1250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B76C6-1E6F-353C-F12F-EC87117D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1" y="2018713"/>
            <a:ext cx="4772167" cy="28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4C59A-C6E1-478E-D7B6-29255633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685" y="4547937"/>
            <a:ext cx="4572142" cy="96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C8543-272F-A15E-1EDD-93D96524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685" y="5683889"/>
            <a:ext cx="4572143" cy="982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2EBBE9-5128-D785-3094-F6CDF86A4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685" y="6380459"/>
            <a:ext cx="3558295" cy="1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130C8-B10D-0A86-6B9A-C9DBDFF7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9" y="471099"/>
            <a:ext cx="4297142" cy="133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33911-598B-8E52-9F8B-F9959009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9" y="1988811"/>
            <a:ext cx="3973151" cy="51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7AF0F-8E4F-F4D0-238D-5F5FFEDC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8" y="2667273"/>
            <a:ext cx="3749549" cy="1050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AB734-33FE-844C-1043-5B047DCD0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164" y="3847640"/>
            <a:ext cx="2890932" cy="25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7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72612-8E5B-963D-243D-E86E1113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1" y="507998"/>
            <a:ext cx="4376078" cy="944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B7D59-EBAA-5B9E-3974-310DCC90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1" y="1605657"/>
            <a:ext cx="3931939" cy="354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B6BA1-9533-AE2B-ECCB-7719D52F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0" y="2113828"/>
            <a:ext cx="3752803" cy="494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DD444-F65E-D34E-FAFE-267612EFD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91" y="2785869"/>
            <a:ext cx="3752803" cy="74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E6C7B-C11D-EFEB-D828-02D59320C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046" y="3429000"/>
            <a:ext cx="2676807" cy="21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CF61E-90E9-6790-3B61-5AAF2845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758"/>
            <a:ext cx="6314132" cy="109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422B3-993C-B633-2BEB-786D61CE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79" y="2216788"/>
            <a:ext cx="5121008" cy="1195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3CE93-2C08-6CA8-54EE-8FD443B0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2" y="4257675"/>
            <a:ext cx="5938838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DEF2F-D6DC-D99A-FADC-49CC3CE8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8" y="660610"/>
            <a:ext cx="3796090" cy="224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B160C-AEA4-2FA1-832B-F4ECBAFC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8" y="1175405"/>
            <a:ext cx="2879898" cy="316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F465B-38FF-A447-E704-EEBA7D9A6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28" y="1646793"/>
            <a:ext cx="1270172" cy="27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70079-DD62-7F71-D89B-9CE635C2F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28" y="2017421"/>
            <a:ext cx="3610069" cy="464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9801F-3F11-3182-91F3-7DE750BA2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37" y="2959339"/>
            <a:ext cx="3238548" cy="184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9F85B-7FE7-76B1-8A46-FD59EE168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75" y="3340841"/>
            <a:ext cx="1807298" cy="273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C3634-827F-5F9C-D11D-2996F92D5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249" y="4063044"/>
            <a:ext cx="2249101" cy="2299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0BAC3-EF84-9D29-BEAD-6C4CEBF19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6357" y="1961977"/>
            <a:ext cx="3686175" cy="9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B16D1F-6A15-4B4C-7571-3419A7212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3000" y="3112241"/>
            <a:ext cx="264795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112177-9D5C-7AA2-A51F-5E8D83DE5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8256" y="3740010"/>
            <a:ext cx="3762375" cy="990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1C7E86-D5E8-B047-FC49-0310FB1BD8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255" y="4772025"/>
            <a:ext cx="45243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9CC32-7ADD-A33C-E27A-61C2B844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700087"/>
            <a:ext cx="116871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3809E-797F-51A5-9F06-96CECA10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69" y="851450"/>
            <a:ext cx="3810744" cy="155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993F4-776E-914A-EBDA-BDAB3B51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80" y="923878"/>
            <a:ext cx="4331942" cy="155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7CCFD-9AC2-77FB-88D1-A347D34E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9" y="3799115"/>
            <a:ext cx="4593030" cy="2025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053A26-D3B0-B4E2-3E53-18A870256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105" y="3799115"/>
            <a:ext cx="5908895" cy="10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5381F-04CB-EC6D-F762-E47CE2D95527}"/>
              </a:ext>
            </a:extLst>
          </p:cNvPr>
          <p:cNvSpPr txBox="1"/>
          <p:nvPr/>
        </p:nvSpPr>
        <p:spPr>
          <a:xfrm>
            <a:off x="4194710" y="2967335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SIMPLE LINEAR REGRESSION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5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B2E372-0057-0A88-DC28-E178B44C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1720297"/>
            <a:ext cx="6181773" cy="2813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7C490-87A1-38EE-9645-C69399DE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43" y="1763320"/>
            <a:ext cx="3528730" cy="27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CF8B9-E8DB-01AD-EFC0-6171A5EA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3" y="2410380"/>
            <a:ext cx="5984483" cy="25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03331-8375-F6A5-3299-96E348969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2316837"/>
            <a:ext cx="2833971" cy="25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8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12E3F-4A9B-7140-9B0F-0A1AFAB7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27" y="419508"/>
            <a:ext cx="5706466" cy="3176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DB5F0-0D96-A96E-97E8-653D8AD2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66" y="3747243"/>
            <a:ext cx="4483116" cy="29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AE5BA-5048-950D-AAD0-4F2CBFAF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571750"/>
            <a:ext cx="67818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5746-BEE0-1FBE-DBB1-3499EEC5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1" y="470781"/>
            <a:ext cx="5563467" cy="253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BD-CFD5-8972-FC21-D413BCC0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301" y="4496877"/>
            <a:ext cx="2812044" cy="20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</cp:revision>
  <dcterms:created xsi:type="dcterms:W3CDTF">2024-05-28T12:39:22Z</dcterms:created>
  <dcterms:modified xsi:type="dcterms:W3CDTF">2024-06-05T07:06:49Z</dcterms:modified>
</cp:coreProperties>
</file>